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3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6" name="Shape 4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7" name="Shape 47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8" name="Shape 1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7" name="Shape 1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6" name="Shape 12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>
            <a:off y="0" x="0"/>
            <a:ext cy="5176499" cx="9144000"/>
          </a:xfrm>
          <a:prstGeom prst="rect">
            <a:avLst/>
          </a:prstGeom>
          <a:gradFill>
            <a:gsLst>
              <a:gs pos="0">
                <a:srgbClr val="003171"/>
              </a:gs>
              <a:gs pos="100000">
                <a:srgbClr val="549FFF"/>
              </a:gs>
            </a:gsLst>
            <a:lin ang="792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9" name="Shape 9"/>
          <p:cNvSpPr/>
          <p:nvPr/>
        </p:nvSpPr>
        <p:spPr>
          <a:xfrm flipH="1">
            <a:off y="12039" x="-3832"/>
            <a:ext cy="5165065" cx="10925833"/>
          </a:xfrm>
          <a:custGeom>
            <a:pathLst>
              <a:path w="24279631" extrusionOk="0" h="6863875">
                <a:moveTo>
                  <a:pt y="0" x="9291599"/>
                </a:moveTo>
                <a:lnTo>
                  <a:pt y="5875" x="24279631"/>
                </a:lnTo>
                <a:lnTo>
                  <a:pt y="6863875" x="24250422"/>
                </a:lnTo>
                <a:lnTo>
                  <a:pt y="6858000" x="8740466"/>
                </a:lnTo>
                <a:cubicBezTo>
                  <a:pt y="3062308" x="0"/>
                  <a:pt y="312298" x="7449035"/>
                  <a:pt y="0" x="9291599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40784"/>
                </a:srgbClr>
              </a:gs>
              <a:gs pos="41000">
                <a:srgbClr val="003171">
                  <a:alpha val="94901"/>
                </a:srgbClr>
              </a:gs>
              <a:gs pos="100000">
                <a:srgbClr val="003171">
                  <a:alpha val="94901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0" name="Shape 10"/>
          <p:cNvSpPr/>
          <p:nvPr/>
        </p:nvSpPr>
        <p:spPr>
          <a:xfrm flipH="1">
            <a:off y="660" x="14659"/>
            <a:ext cy="5165065" cx="10500940"/>
          </a:xfrm>
          <a:custGeom>
            <a:pathLst>
              <a:path w="24279631" extrusionOk="0" h="6863875">
                <a:moveTo>
                  <a:pt y="0" x="9291599"/>
                </a:moveTo>
                <a:lnTo>
                  <a:pt y="5875" x="24279631"/>
                </a:lnTo>
                <a:lnTo>
                  <a:pt y="6863875" x="24250422"/>
                </a:lnTo>
                <a:lnTo>
                  <a:pt y="6858000" x="8740466"/>
                </a:lnTo>
                <a:cubicBezTo>
                  <a:pt y="3062308" x="0"/>
                  <a:pt y="312298" x="7449035"/>
                  <a:pt y="0" x="9291599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/>
        </p:txBody>
      </p:sp>
      <p:sp>
        <p:nvSpPr>
          <p:cNvPr id="11" name="Shape 11"/>
          <p:cNvSpPr/>
          <p:nvPr/>
        </p:nvSpPr>
        <p:spPr>
          <a:xfrm>
            <a:off y="-661" x="-846666"/>
            <a:ext cy="5176308" cx="2167466"/>
          </a:xfrm>
          <a:custGeom>
            <a:pathLst>
              <a:path w="2167467" extrusionOk="0" h="6180667">
                <a:moveTo>
                  <a:pt y="0" x="939800"/>
                </a:moveTo>
                <a:lnTo>
                  <a:pt y="5881" x="1905000"/>
                </a:lnTo>
                <a:cubicBezTo>
                  <a:pt y="1035992" x="2167467"/>
                  <a:pt y="1848556" x="0"/>
                  <a:pt y="6180667" x="1896533"/>
                </a:cubicBezTo>
                <a:lnTo>
                  <a:pt y="6180667" x="939800"/>
                </a:lnTo>
                <a:lnTo>
                  <a:pt y="0" x="93980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2" name="Shape 12"/>
          <p:cNvSpPr/>
          <p:nvPr/>
        </p:nvSpPr>
        <p:spPr>
          <a:xfrm rot="10800000" flipH="1">
            <a:off y="131" x="-524933"/>
            <a:ext cy="5176308" cx="1403434"/>
          </a:xfrm>
          <a:custGeom>
            <a:pathLst>
              <a:path w="2167467" extrusionOk="0" h="6180667">
                <a:moveTo>
                  <a:pt y="0" x="939800"/>
                </a:moveTo>
                <a:lnTo>
                  <a:pt y="5881" x="1905000"/>
                </a:lnTo>
                <a:cubicBezTo>
                  <a:pt y="1035992" x="2167467"/>
                  <a:pt y="1848556" x="0"/>
                  <a:pt y="6180667" x="1896533"/>
                </a:cubicBezTo>
                <a:lnTo>
                  <a:pt y="6180667" x="939800"/>
                </a:lnTo>
                <a:lnTo>
                  <a:pt y="0" x="93980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3" name="Shape 13"/>
          <p:cNvSpPr txBox="1"/>
          <p:nvPr>
            <p:ph type="ctrTitle"/>
          </p:nvPr>
        </p:nvSpPr>
        <p:spPr>
          <a:xfrm>
            <a:off y="1242060" x="1082040"/>
            <a:ext cy="1102500" cx="70509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y="2423159" x="1082040"/>
            <a:ext cy="694199" cx="70358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r" indent="152400" marL="0"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algn="r" indent="152400" marL="0">
              <a:spcBef>
                <a:spcPts val="0"/>
              </a:spcBef>
              <a:buClr>
                <a:schemeClr val="lt1"/>
              </a:buClr>
              <a:buNone/>
              <a:defRPr>
                <a:solidFill>
                  <a:schemeClr val="lt1"/>
                </a:solidFill>
              </a:defRPr>
            </a:lvl3pPr>
            <a:lvl4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5" name="Shape 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" name="Shape 16"/>
          <p:cNvSpPr/>
          <p:nvPr/>
        </p:nvSpPr>
        <p:spPr>
          <a:xfrm rot="10800000" flipH="1">
            <a:off y="-16424" x="-348182"/>
            <a:ext cy="5159924" cx="1723519"/>
          </a:xfrm>
          <a:custGeom>
            <a:pathLst>
              <a:path w="4476675" extrusionOk="0" h="6879900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8" name="Shape 18"/>
          <p:cNvSpPr/>
          <p:nvPr/>
        </p:nvSpPr>
        <p:spPr>
          <a:xfrm rot="10800000" flipH="1">
            <a:off y="774" x="-1118653"/>
            <a:ext cy="5142725" cx="3100650"/>
          </a:xfrm>
          <a:custGeom>
            <a:pathLst>
              <a:path w="8053639" extrusionOk="0" h="6879900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9" name="Shape 19"/>
          <p:cNvSpPr/>
          <p:nvPr/>
        </p:nvSpPr>
        <p:spPr>
          <a:xfrm rot="10800000">
            <a:off y="-9550" x="8088846"/>
            <a:ext cy="5153050" cx="1100667"/>
          </a:xfrm>
          <a:custGeom>
            <a:pathLst>
              <a:path w="1100668" extrusionOk="0" h="6916846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" name="Shape 22"/>
          <p:cNvSpPr/>
          <p:nvPr/>
        </p:nvSpPr>
        <p:spPr>
          <a:xfrm rot="10800000" flipH="1">
            <a:off y="-16424" x="-348182"/>
            <a:ext cy="5159924" cx="1723519"/>
          </a:xfrm>
          <a:custGeom>
            <a:pathLst>
              <a:path w="4476675" extrusionOk="0" h="6879900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3" name="Shape 23"/>
          <p:cNvSpPr/>
          <p:nvPr/>
        </p:nvSpPr>
        <p:spPr>
          <a:xfrm rot="10800000" flipH="1">
            <a:off y="774" x="-1118653"/>
            <a:ext cy="5142725" cx="3100650"/>
          </a:xfrm>
          <a:custGeom>
            <a:pathLst>
              <a:path w="8053639" extrusionOk="0" h="6879900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4" name="Shape 24"/>
          <p:cNvSpPr/>
          <p:nvPr/>
        </p:nvSpPr>
        <p:spPr>
          <a:xfrm rot="10800000">
            <a:off y="-9550" x="8088846"/>
            <a:ext cy="5153050" cx="1100667"/>
          </a:xfrm>
          <a:custGeom>
            <a:pathLst>
              <a:path w="1100668" extrusionOk="0" h="6916846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5" name="Shape 25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y="1244242" x="457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27" name="Shape 27"/>
          <p:cNvSpPr txBox="1"/>
          <p:nvPr>
            <p:ph idx="2" type="body"/>
          </p:nvPr>
        </p:nvSpPr>
        <p:spPr>
          <a:xfrm>
            <a:off y="1244242" x="4648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/>
          <p:nvPr/>
        </p:nvSpPr>
        <p:spPr>
          <a:xfrm rot="10800000" flipH="1">
            <a:off y="-16424" x="-348182"/>
            <a:ext cy="5159924" cx="1723519"/>
          </a:xfrm>
          <a:custGeom>
            <a:pathLst>
              <a:path w="4476675" extrusionOk="0" h="6879900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0" name="Shape 30"/>
          <p:cNvSpPr/>
          <p:nvPr/>
        </p:nvSpPr>
        <p:spPr>
          <a:xfrm rot="10800000" flipH="1">
            <a:off y="774" x="-1118653"/>
            <a:ext cy="5142725" cx="3100650"/>
          </a:xfrm>
          <a:custGeom>
            <a:pathLst>
              <a:path w="8053639" extrusionOk="0" h="6879900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1" name="Shape 31"/>
          <p:cNvSpPr/>
          <p:nvPr/>
        </p:nvSpPr>
        <p:spPr>
          <a:xfrm rot="10800000">
            <a:off y="-9550" x="8088846"/>
            <a:ext cy="5153050" cx="1100667"/>
          </a:xfrm>
          <a:custGeom>
            <a:pathLst>
              <a:path w="1100668" extrusionOk="0" h="6916846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2" name="Shape 32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33" name="Shape 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34" name="Shape 34"/>
          <p:cNvGrpSpPr/>
          <p:nvPr/>
        </p:nvGrpSpPr>
        <p:grpSpPr>
          <a:xfrm>
            <a:off y="3700039" x="-6264"/>
            <a:ext cy="2325488" cx="9150267"/>
            <a:chOff y="4933386" x="-6264"/>
            <a:chExt cy="3100650" cx="9150267"/>
          </a:xfrm>
        </p:grpSpPr>
        <p:sp>
          <p:nvSpPr>
            <p:cNvPr id="35" name="Shape 35"/>
            <p:cNvSpPr/>
            <p:nvPr/>
          </p:nvSpPr>
          <p:spPr>
            <a:xfrm>
              <a:off y="5537200" x="-7"/>
              <a:ext cy="1574769" cx="9144008"/>
            </a:xfrm>
            <a:custGeom>
              <a:pathLst>
                <a:path w="9144009" extrusionOk="0" h="1257301">
                  <a:moveTo>
                    <a:pt y="266700" x="5"/>
                  </a:moveTo>
                  <a:cubicBezTo>
                    <a:pt y="1257301" x="8115305"/>
                    <a:pt y="0" x="7620009"/>
                    <a:pt y="186267" x="9144009"/>
                  </a:cubicBezTo>
                  <a:cubicBezTo>
                    <a:pt y="441678" x="9144008"/>
                    <a:pt y="818763" x="9143998"/>
                    <a:pt y="1074174" x="9143997"/>
                  </a:cubicBezTo>
                  <a:lnTo>
                    <a:pt y="1086874" x="0"/>
                  </a:lnTo>
                  <a:cubicBezTo>
                    <a:pt y="854041" x="0"/>
                    <a:pt y="499533" x="5"/>
                    <a:pt y="266700" x="5"/>
                  </a:cubicBezTo>
                  <a:close/>
                </a:path>
              </a:pathLst>
            </a:custGeom>
            <a:gradFill>
              <a:gsLst>
                <a:gs pos="0">
                  <a:srgbClr val="549FFF"/>
                </a:gs>
                <a:gs pos="100000">
                  <a:srgbClr val="003171">
                    <a:alpha val="51764"/>
                  </a:srgbClr>
                </a:gs>
              </a:gsLst>
              <a:path path="circle">
                <a:fillToRect t="50%" b="50%" r="50%" l="50%"/>
              </a:path>
              <a:tileRect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6" name="Shape 36"/>
            <p:cNvSpPr/>
            <p:nvPr/>
          </p:nvSpPr>
          <p:spPr>
            <a:xfrm rot="5400000" flipH="1">
              <a:off y="1908578" x="3018543"/>
              <a:ext cy="9150266" cx="3100650"/>
            </a:xfrm>
            <a:custGeom>
              <a:pathLst>
                <a:path w="8053639" extrusionOk="0" h="6879900">
                  <a:moveTo>
                    <a:pt y="16025" x="4696126"/>
                  </a:moveTo>
                  <a:lnTo>
                    <a:pt y="0" x="2920537"/>
                  </a:lnTo>
                  <a:cubicBezTo>
                    <a:pt y="2293300" x="2927053"/>
                    <a:pt y="4586600" x="2933568"/>
                    <a:pt y="6879900" x="2940084"/>
                  </a:cubicBezTo>
                  <a:lnTo>
                    <a:pt y="6861462" x="4085318"/>
                  </a:lnTo>
                  <a:cubicBezTo>
                    <a:pt y="4651267" x="8053639"/>
                    <a:pt y="3113439" x="0"/>
                    <a:pt y="16025" x="4696126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78823"/>
                  </a:srgbClr>
                </a:gs>
                <a:gs pos="41000">
                  <a:srgbClr val="003171">
                    <a:alpha val="78823"/>
                  </a:srgbClr>
                </a:gs>
                <a:gs pos="100000">
                  <a:srgbClr val="003171">
                    <a:alpha val="78823"/>
                  </a:srgbClr>
                </a:gs>
              </a:gsLst>
              <a:path path="circle">
                <a:fillToRect t="100%" r="100%"/>
              </a:path>
              <a:tileRect b="-100%" l="-100%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7" name="Shape 37"/>
            <p:cNvSpPr/>
            <p:nvPr/>
          </p:nvSpPr>
          <p:spPr>
            <a:xfrm>
              <a:off y="5740400" x="-7"/>
              <a:ext cy="1574769" cx="9144010"/>
            </a:xfrm>
            <a:custGeom>
              <a:pathLst>
                <a:path w="9144011" extrusionOk="0" h="1257301">
                  <a:moveTo>
                    <a:pt y="266700" x="7"/>
                  </a:moveTo>
                  <a:cubicBezTo>
                    <a:pt y="1257301" x="8115307"/>
                    <a:pt y="0" x="7620011"/>
                    <a:pt y="186267" x="9144011"/>
                  </a:cubicBezTo>
                  <a:lnTo>
                    <a:pt y="921775" x="9144011"/>
                  </a:lnTo>
                  <a:lnTo>
                    <a:pt y="931914" x="0"/>
                  </a:lnTo>
                  <a:cubicBezTo>
                    <a:pt y="699081" x="0"/>
                    <a:pt y="499533" x="7"/>
                    <a:pt y="266700" x="7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81960"/>
                  </a:srgbClr>
                </a:gs>
                <a:gs pos="100000">
                  <a:srgbClr val="003171">
                    <a:alpha val="81960"/>
                  </a:srgbClr>
                </a:gs>
              </a:gsLst>
              <a:path path="circle">
                <a:fillToRect t="50%" b="50%" r="50%" l="50%"/>
              </a:path>
              <a:tileRect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38" name="Shape 38"/>
          <p:cNvSpPr txBox="1"/>
          <p:nvPr>
            <p:ph idx="1" type="body"/>
          </p:nvPr>
        </p:nvSpPr>
        <p:spPr>
          <a:xfrm>
            <a:off y="4025503" x="1792288"/>
            <a:ext cy="603599" cx="5486399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algn="ctr" indent="152400" marL="0">
              <a:buSzPct val="100000"/>
              <a:buNone/>
              <a:defRPr sz="2400"/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39" name="Shape 39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9540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39700" marL="342900">
              <a:buClr>
                <a:schemeClr val="dk2"/>
              </a:buClr>
              <a:buSzPct val="100000"/>
              <a:buFont typeface="Trebuchet MS"/>
              <a:defRPr sz="3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07950" marL="742950">
              <a:spcBef>
                <a:spcPts val="560"/>
              </a:spcBef>
              <a:buClr>
                <a:schemeClr val="dk2"/>
              </a:buClr>
              <a:buSzPct val="100000"/>
              <a:buFont typeface="Trebuchet MS"/>
              <a:defRPr sz="2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76200" marL="1143000">
              <a:spcBef>
                <a:spcPts val="480"/>
              </a:spcBef>
              <a:buClr>
                <a:schemeClr val="dk2"/>
              </a:buClr>
              <a:buSzPct val="100000"/>
              <a:buFont typeface="Trebuchet MS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01600" marL="16002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01600" marL="20574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01600" marL="25146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01600" marL="29718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01600" marL="34290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01600" marL="38862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0" name="Shape 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1" name="Shape 41"/>
          <p:cNvSpPr txBox="1"/>
          <p:nvPr>
            <p:ph type="ctrTitle"/>
          </p:nvPr>
        </p:nvSpPr>
        <p:spPr>
          <a:xfrm>
            <a:off y="1242060" x="1082040"/>
            <a:ext cy="1102500" cx="70509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l">
              <a:buNone/>
            </a:pPr>
            <a:r>
              <a:rPr lang="en"/>
              <a:t>         Mi Mansion</a:t>
            </a:r>
          </a:p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y="2446247" x="1089540"/>
            <a:ext cy="694199" cx="70358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l">
              <a:buNone/>
            </a:pPr>
            <a:r>
              <a:rPr lang="en"/>
              <a:t>                      Por:Jake Tolan                            </a:t>
            </a:r>
          </a:p>
        </p:txBody>
      </p:sp>
      <p:sp>
        <p:nvSpPr>
          <p:cNvPr id="43" name="Shape 43"/>
          <p:cNvSpPr/>
          <p:nvPr/>
        </p:nvSpPr>
        <p:spPr>
          <a:xfrm>
            <a:off y="1010550" x="962412"/>
            <a:ext cy="3818850" cx="69340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4" name="Shape 44"/>
          <p:cNvSpPr txBox="1"/>
          <p:nvPr/>
        </p:nvSpPr>
        <p:spPr>
          <a:xfrm>
            <a:off y="2217000" x="3926500"/>
            <a:ext cy="9000" cx="9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45" name="Shape 45"/>
          <p:cNvSpPr txBox="1"/>
          <p:nvPr/>
        </p:nvSpPr>
        <p:spPr>
          <a:xfrm>
            <a:off y="1023925" x="952675"/>
            <a:ext cy="3819000" cx="69626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
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                                                   </a:t>
            </a:r>
            <a:r>
              <a:rPr sz="2400" lang="en"/>
              <a:t>Es Un Mansion</a:t>
            </a:r>
          </a:p>
          <a:p>
            <a:pPr rtl="0" lvl="0">
              <a:buNone/>
            </a:pPr>
            <a:r>
              <a:rPr sz="2400" lang="en"/>
              <a:t>                          </a:t>
            </a:r>
          </a:p>
          <a:p>
            <a:pPr>
              <a:buNone/>
            </a:pPr>
            <a:r>
              <a:rPr sz="2400" lang="en"/>
              <a:t>                                 Por:Jake Tolan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1" name="Shape 51"/>
          <p:cNvSpPr txBox="1"/>
          <p:nvPr>
            <p:ph type="title"/>
          </p:nvPr>
        </p:nvSpPr>
        <p:spPr>
          <a:xfrm>
            <a:off y="179253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                                     </a:t>
            </a:r>
          </a:p>
        </p:txBody>
      </p:sp>
      <p:sp>
        <p:nvSpPr>
          <p:cNvPr id="52" name="Shape 52"/>
          <p:cNvSpPr/>
          <p:nvPr/>
        </p:nvSpPr>
        <p:spPr>
          <a:xfrm>
            <a:off y="129425" x="194550"/>
            <a:ext cy="4745125" cx="87238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3" name="Shape 53"/>
          <p:cNvSpPr txBox="1"/>
          <p:nvPr/>
        </p:nvSpPr>
        <p:spPr>
          <a:xfrm>
            <a:off y="5031050" x="249300"/>
            <a:ext cy="97200" cx="86690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4" name="Shape 54"/>
          <p:cNvSpPr txBox="1"/>
          <p:nvPr/>
        </p:nvSpPr>
        <p:spPr>
          <a:xfrm>
            <a:off y="142450" x="194625"/>
            <a:ext cy="4839300" cx="8723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5" name="Shape 55"/>
          <p:cNvSpPr txBox="1"/>
          <p:nvPr/>
        </p:nvSpPr>
        <p:spPr>
          <a:xfrm>
            <a:off y="146850" x="204775"/>
            <a:ext cy="4727699" cx="86690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6" name="Shape 56"/>
          <p:cNvSpPr txBox="1"/>
          <p:nvPr/>
        </p:nvSpPr>
        <p:spPr>
          <a:xfrm>
            <a:off y="4870275" x="222600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7" name="Shape 57"/>
          <p:cNvSpPr txBox="1"/>
          <p:nvPr/>
        </p:nvSpPr>
        <p:spPr>
          <a:xfrm>
            <a:off y="133675" x="213675"/>
            <a:ext cy="4727699" cx="8723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           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/>
              <a:t>                                                                       </a:t>
            </a:r>
            <a:r>
              <a:rPr sz="2400" lang="en"/>
              <a:t>Es un cocina</a:t>
            </a:r>
          </a:p>
        </p:txBody>
      </p:sp>
      <p:sp>
        <p:nvSpPr>
          <p:cNvPr id="58" name="Shape 58"/>
          <p:cNvSpPr txBox="1"/>
          <p:nvPr/>
        </p:nvSpPr>
        <p:spPr>
          <a:xfrm>
            <a:off y="151475" x="195875"/>
            <a:ext cy="4727699" cx="8723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9" name="Shape 59"/>
          <p:cNvSpPr txBox="1"/>
          <p:nvPr/>
        </p:nvSpPr>
        <p:spPr>
          <a:xfrm>
            <a:off y="2573150" x="222600"/>
            <a:ext cy="2306100" cx="86690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                                                               </a:t>
            </a:r>
            <a:r>
              <a:rPr sz="2400" lang="en"/>
              <a:t>  </a:t>
            </a:r>
            <a:r>
              <a:rPr sz="2400" lang="en">
                <a:solidFill>
                  <a:srgbClr val="FF0000"/>
                </a:solidFill>
              </a:rPr>
              <a:t>Es Moderno y bonita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/>
              <a:t>                      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4" name="Shape 64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65" name="Shape 65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                   </a:t>
            </a:r>
          </a:p>
        </p:txBody>
      </p:sp>
      <p:sp>
        <p:nvSpPr>
          <p:cNvPr id="66" name="Shape 66"/>
          <p:cNvSpPr/>
          <p:nvPr/>
        </p:nvSpPr>
        <p:spPr>
          <a:xfrm>
            <a:off y="205975" x="457200"/>
            <a:ext cy="4815475" cx="8229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7" name="Shape 67"/>
          <p:cNvSpPr txBox="1"/>
          <p:nvPr/>
        </p:nvSpPr>
        <p:spPr>
          <a:xfrm>
            <a:off y="205975" x="454075"/>
            <a:ext cy="48156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68" name="Shape 68"/>
          <p:cNvSpPr txBox="1"/>
          <p:nvPr/>
        </p:nvSpPr>
        <p:spPr>
          <a:xfrm>
            <a:off y="206150" x="462975"/>
            <a:ext cy="48156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
</a:t>
            </a:r>
            <a:r>
              <a:rPr lang="en"/>
              <a:t>                                                                  </a:t>
            </a:r>
            <a:r>
              <a:rPr sz="2400" lang="en"/>
              <a:t>     </a:t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sz="2400" lang="en"/>
              <a:t>                                      Es Un Comedor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sz="2400" lang="en"/>
              <a:t>             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/>
              <a:t>                                                                          </a:t>
            </a:r>
          </a:p>
        </p:txBody>
      </p:sp>
      <p:sp>
        <p:nvSpPr>
          <p:cNvPr id="69" name="Shape 69"/>
          <p:cNvSpPr txBox="1"/>
          <p:nvPr/>
        </p:nvSpPr>
        <p:spPr>
          <a:xfrm>
            <a:off y="5707200" x="2706700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70" name="Shape 70"/>
          <p:cNvSpPr txBox="1"/>
          <p:nvPr/>
        </p:nvSpPr>
        <p:spPr>
          <a:xfrm>
            <a:off y="2448500" x="445175"/>
            <a:ext cy="25730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                                                                    </a:t>
            </a:r>
            <a:r>
              <a:rPr sz="2400" lang="en"/>
              <a:t>    </a:t>
            </a:r>
            <a:r>
              <a:rPr sz="2400" lang="en">
                <a:solidFill>
                  <a:srgbClr val="00FF00"/>
                </a:solidFill>
              </a:rPr>
              <a:t>Es moderno y comedor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" name="Shape 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5" name="Shape 75"/>
          <p:cNvSpPr txBox="1"/>
          <p:nvPr>
            <p:ph idx="1" type="body"/>
          </p:nvPr>
        </p:nvSpPr>
        <p:spPr>
          <a:xfrm>
            <a:off y="1244250" x="457200"/>
            <a:ext cy="3630300" cx="7610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76" name="Shape 76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77" name="Shape 77"/>
          <p:cNvSpPr/>
          <p:nvPr/>
        </p:nvSpPr>
        <p:spPr>
          <a:xfrm>
            <a:off y="36800" x="314750"/>
            <a:ext cy="4959574" cx="8686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8" name="Shape 78"/>
          <p:cNvSpPr txBox="1"/>
          <p:nvPr/>
        </p:nvSpPr>
        <p:spPr>
          <a:xfrm>
            <a:off y="53425" x="311625"/>
            <a:ext cy="4959300" cx="86898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
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/>
              <a:t>                                                                     </a:t>
            </a:r>
            <a:r>
              <a:rPr sz="2400" lang="en"/>
              <a:t>   La Sala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y="2822450" x="365050"/>
            <a:ext cy="2172600" cx="863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                                                                     </a:t>
            </a:r>
            <a:r>
              <a:rPr sz="2400" lang="en">
                <a:solidFill>
                  <a:srgbClr val="FFFF00"/>
                </a:solidFill>
              </a:rPr>
              <a:t> muy grande mi moderno</a:t>
            </a:r>
            <a:r>
              <a:rPr sz="2400" lang="en"/>
              <a:t>.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5" name="Shape 85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86" name="Shape 86"/>
          <p:cNvSpPr/>
          <p:nvPr/>
        </p:nvSpPr>
        <p:spPr>
          <a:xfrm>
            <a:off y="397224" x="457200"/>
            <a:ext cy="4518799" cx="82296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7" name="Shape 87"/>
          <p:cNvSpPr txBox="1"/>
          <p:nvPr/>
        </p:nvSpPr>
        <p:spPr>
          <a:xfrm>
            <a:off y="391750" x="436275"/>
            <a:ext cy="45320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 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</p:txBody>
      </p:sp>
      <p:sp>
        <p:nvSpPr>
          <p:cNvPr id="88" name="Shape 88"/>
          <p:cNvSpPr txBox="1"/>
          <p:nvPr/>
        </p:nvSpPr>
        <p:spPr>
          <a:xfrm>
            <a:off y="450650" x="-204775"/>
            <a:ext cy="4746300" cx="86658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
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                                                               </a:t>
            </a:r>
            <a:r>
              <a:rPr sz="6000" lang="en"/>
              <a:t>El Bano      </a:t>
            </a:r>
          </a:p>
          <a:p>
            <a:pPr rtl="0" lvl="0">
              <a:buNone/>
            </a:pPr>
            <a:r>
              <a:rPr lang="en"/>
              <a:t>                                                                   </a:t>
            </a:r>
          </a:p>
          <a:p>
            <a:pPr rtl="0" lvl="0">
              <a:buNone/>
            </a:pPr>
            <a:r>
              <a:rPr lang="en"/>
              <a:t>                                                                </a:t>
            </a:r>
            <a:r>
              <a:rPr lang="en">
                <a:solidFill>
                  <a:srgbClr val="A64D79"/>
                </a:solidFill>
              </a:rPr>
              <a:t> </a:t>
            </a:r>
            <a:r>
              <a:rPr sz="2400" lang="en">
                <a:solidFill>
                  <a:srgbClr val="A64D79"/>
                </a:solidFill>
              </a:rPr>
              <a:t>Es El bano y moderno</a:t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                                                                          </a:t>
            </a:r>
          </a:p>
          <a:p>
            <a:pPr rtl="0" lvl="0">
              <a:buNone/>
            </a:pPr>
            <a:r>
              <a:rPr lang="en"/>
              <a:t>                                                            </a:t>
            </a:r>
            <a:r>
              <a:rPr sz="2400" lang="en"/>
              <a:t>  </a:t>
            </a:r>
            <a:r>
              <a:rPr sz="3600" lang="en"/>
              <a:t>        </a:t>
            </a:r>
            <a:r>
              <a:rPr sz="2400" lang="en"/>
              <a:t>      </a:t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/>
              <a:t>                                                                                  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y="1638275" x="3365550"/>
            <a:ext cy="17700" cx="9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3" name="Shape 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4" name="Shape 94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95" name="Shape 95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96" name="Shape 96"/>
          <p:cNvSpPr/>
          <p:nvPr/>
        </p:nvSpPr>
        <p:spPr>
          <a:xfrm>
            <a:off y="143850" x="290512"/>
            <a:ext cy="4855800" cx="85629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7" name="Shape 97"/>
          <p:cNvSpPr txBox="1"/>
          <p:nvPr/>
        </p:nvSpPr>
        <p:spPr>
          <a:xfrm>
            <a:off y="142450" x="302725"/>
            <a:ext cy="4861499" cx="8529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
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/>
              <a:t>                                                                    </a:t>
            </a:r>
            <a:r>
              <a:rPr sz="2400" lang="en"/>
              <a:t>Es un cuarto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y="2786825" x="276000"/>
            <a:ext cy="2208000" cx="8562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                                                                   </a:t>
            </a:r>
            <a:r>
              <a:rPr sz="2400" lang="en">
                <a:solidFill>
                  <a:srgbClr val="0000FF"/>
                </a:solidFill>
              </a:rPr>
              <a:t> Es un moderno y cuarto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04" name="Shape 104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105" name="Shape 105"/>
          <p:cNvSpPr/>
          <p:nvPr/>
        </p:nvSpPr>
        <p:spPr>
          <a:xfrm>
            <a:off y="321575" x="686625"/>
            <a:ext cy="4552975" cx="71124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6" name="Shape 106"/>
          <p:cNvSpPr txBox="1"/>
          <p:nvPr/>
        </p:nvSpPr>
        <p:spPr>
          <a:xfrm>
            <a:off y="317300" x="703375"/>
            <a:ext cy="4553099" cx="7095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 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                                                         </a:t>
            </a:r>
          </a:p>
          <a:p>
            <a:r>
              <a:t/>
            </a:r>
          </a:p>
          <a:p>
            <a:pPr>
              <a:buNone/>
            </a:pPr>
            <a:r>
              <a:rPr lang="en"/>
              <a:t>                                        </a:t>
            </a:r>
            <a:r>
              <a:rPr sz="2400" lang="en"/>
              <a:t>    Es Un Patio</a:t>
            </a:r>
          </a:p>
        </p:txBody>
      </p:sp>
      <p:sp>
        <p:nvSpPr>
          <p:cNvPr id="107" name="Shape 107"/>
          <p:cNvSpPr txBox="1"/>
          <p:nvPr/>
        </p:nvSpPr>
        <p:spPr>
          <a:xfrm>
            <a:off y="2875875" x="703375"/>
            <a:ext cy="2003400" cx="7095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                                                       </a:t>
            </a:r>
            <a:r>
              <a:rPr sz="2400" lang="en"/>
              <a:t>  </a:t>
            </a:r>
            <a:r>
              <a:rPr sz="2400" lang="en">
                <a:solidFill>
                  <a:srgbClr val="FF9900"/>
                </a:solidFill>
              </a:rPr>
              <a:t> Un Patio y bonita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1" name="Shape 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13" name="Shape 113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114" name="Shape 114"/>
          <p:cNvSpPr/>
          <p:nvPr/>
        </p:nvSpPr>
        <p:spPr>
          <a:xfrm>
            <a:off y="205975" x="457200"/>
            <a:ext cy="4937524" cx="82296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15" name="Shape 115"/>
          <p:cNvSpPr txBox="1"/>
          <p:nvPr/>
        </p:nvSpPr>
        <p:spPr>
          <a:xfrm>
            <a:off y="205975" x="462975"/>
            <a:ext cy="49580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
</a:t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                                                            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/>
              <a:t>                                                                   </a:t>
            </a:r>
            <a:r>
              <a:rPr sz="2400" lang="en"/>
              <a:t> Es un jardin</a:t>
            </a:r>
          </a:p>
        </p:txBody>
      </p:sp>
      <p:sp>
        <p:nvSpPr>
          <p:cNvPr id="116" name="Shape 116"/>
          <p:cNvSpPr txBox="1"/>
          <p:nvPr/>
        </p:nvSpPr>
        <p:spPr>
          <a:xfrm>
            <a:off y="2484100" x="489700"/>
            <a:ext cy="2724600" cx="8197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                                                          </a:t>
            </a:r>
            <a:r>
              <a:rPr sz="2400" lang="en"/>
              <a:t>        </a:t>
            </a:r>
            <a:r>
              <a:rPr sz="2400" lang="en">
                <a:solidFill>
                  <a:srgbClr val="00FFFF"/>
                </a:solidFill>
              </a:rPr>
              <a:t>  Es jardin y bonita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1" name="Shape 121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22" name="Shape 122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123" name="Shape 123"/>
          <p:cNvSpPr/>
          <p:nvPr/>
        </p:nvSpPr>
        <p:spPr>
          <a:xfrm>
            <a:off y="205975" x="457200"/>
            <a:ext cy="4668574" cx="82296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24" name="Shape 124"/>
          <p:cNvSpPr txBox="1"/>
          <p:nvPr/>
        </p:nvSpPr>
        <p:spPr>
          <a:xfrm>
            <a:off y="205975" x="471900"/>
            <a:ext cy="46731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
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/>
              <a:t>                                                                       </a:t>
            </a:r>
            <a:r>
              <a:rPr sz="2400" lang="en"/>
              <a:t>  </a:t>
            </a:r>
            <a:r>
              <a:rPr sz="2400" lang="en">
                <a:solidFill>
                  <a:srgbClr val="0000FF"/>
                </a:solidFill>
              </a:rPr>
              <a:t>  Es Un Garaje</a:t>
            </a:r>
          </a:p>
        </p:txBody>
      </p:sp>
      <p:sp>
        <p:nvSpPr>
          <p:cNvPr id="125" name="Shape 125"/>
          <p:cNvSpPr txBox="1"/>
          <p:nvPr/>
        </p:nvSpPr>
        <p:spPr>
          <a:xfrm>
            <a:off y="3223100" x="480800"/>
            <a:ext cy="1647299" cx="8205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                                                                   </a:t>
            </a:r>
            <a:r>
              <a:rPr sz="2400" lang="en">
                <a:solidFill>
                  <a:srgbClr val="0000FF"/>
                </a:solidFill>
              </a:rPr>
              <a:t> Es, Un, Moderno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ave">
  <a:themeElements>
    <a:clrScheme name="Custom 506">
      <a:dk1>
        <a:srgbClr val="000000"/>
      </a:dk1>
      <a:lt1>
        <a:srgbClr val="FFFFFF"/>
      </a:lt1>
      <a:dk2>
        <a:srgbClr val="00387E"/>
      </a:dk2>
      <a:lt2>
        <a:srgbClr val="C6D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87E"/>
      </a:hlink>
      <a:folHlink>
        <a:srgbClr val="969696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